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7" r:id="rId1"/>
  </p:sldMasterIdLst>
  <p:sldIdLst>
    <p:sldId id="269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53"/>
    <p:restoredTop sz="94859"/>
  </p:normalViewPr>
  <p:slideViewPr>
    <p:cSldViewPr snapToGrid="0" snapToObjects="1">
      <p:cViewPr varScale="1">
        <p:scale>
          <a:sx n="97" d="100"/>
          <a:sy n="97" d="100"/>
        </p:scale>
        <p:origin x="65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EAB1A-3EE4-6242-AED6-40DF1D86B91D}" type="datetimeFigureOut">
              <a:rPr lang="nl-BE" smtClean="0"/>
              <a:t>15/04/20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6BEBF-3713-FF42-95AA-F1ABAD22785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96176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EAB1A-3EE4-6242-AED6-40DF1D86B91D}" type="datetimeFigureOut">
              <a:rPr lang="nl-BE" smtClean="0"/>
              <a:t>15/04/20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6BEBF-3713-FF42-95AA-F1ABAD22785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70027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EAB1A-3EE4-6242-AED6-40DF1D86B91D}" type="datetimeFigureOut">
              <a:rPr lang="nl-BE" smtClean="0"/>
              <a:t>15/04/20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6BEBF-3713-FF42-95AA-F1ABAD22785D}" type="slidenum">
              <a:rPr lang="nl-BE" smtClean="0"/>
              <a:t>‹nr.›</a:t>
            </a:fld>
            <a:endParaRPr lang="nl-BE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698751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EAB1A-3EE4-6242-AED6-40DF1D86B91D}" type="datetimeFigureOut">
              <a:rPr lang="nl-BE" smtClean="0"/>
              <a:t>15/04/20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6BEBF-3713-FF42-95AA-F1ABAD22785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613956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EAB1A-3EE4-6242-AED6-40DF1D86B91D}" type="datetimeFigureOut">
              <a:rPr lang="nl-BE" smtClean="0"/>
              <a:t>15/04/20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6BEBF-3713-FF42-95AA-F1ABAD22785D}" type="slidenum">
              <a:rPr lang="nl-BE" smtClean="0"/>
              <a:t>‹nr.›</a:t>
            </a:fld>
            <a:endParaRPr lang="nl-BE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83064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EAB1A-3EE4-6242-AED6-40DF1D86B91D}" type="datetimeFigureOut">
              <a:rPr lang="nl-BE" smtClean="0"/>
              <a:t>15/04/20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6BEBF-3713-FF42-95AA-F1ABAD22785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558610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EAB1A-3EE4-6242-AED6-40DF1D86B91D}" type="datetimeFigureOut">
              <a:rPr lang="nl-BE" smtClean="0"/>
              <a:t>15/04/20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6BEBF-3713-FF42-95AA-F1ABAD22785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40132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EAB1A-3EE4-6242-AED6-40DF1D86B91D}" type="datetimeFigureOut">
              <a:rPr lang="nl-BE" smtClean="0"/>
              <a:t>15/04/20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6BEBF-3713-FF42-95AA-F1ABAD22785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47930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EAB1A-3EE4-6242-AED6-40DF1D86B91D}" type="datetimeFigureOut">
              <a:rPr lang="nl-BE" smtClean="0"/>
              <a:t>15/04/20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6BEBF-3713-FF42-95AA-F1ABAD22785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49618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EAB1A-3EE4-6242-AED6-40DF1D86B91D}" type="datetimeFigureOut">
              <a:rPr lang="nl-BE" smtClean="0"/>
              <a:t>15/04/20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6BEBF-3713-FF42-95AA-F1ABAD22785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28027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EAB1A-3EE4-6242-AED6-40DF1D86B91D}" type="datetimeFigureOut">
              <a:rPr lang="nl-BE" smtClean="0"/>
              <a:t>15/04/20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6BEBF-3713-FF42-95AA-F1ABAD22785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41307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EAB1A-3EE4-6242-AED6-40DF1D86B91D}" type="datetimeFigureOut">
              <a:rPr lang="nl-BE" smtClean="0"/>
              <a:t>15/04/20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6BEBF-3713-FF42-95AA-F1ABAD22785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33655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EAB1A-3EE4-6242-AED6-40DF1D86B91D}" type="datetimeFigureOut">
              <a:rPr lang="nl-BE" smtClean="0"/>
              <a:t>15/04/20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6BEBF-3713-FF42-95AA-F1ABAD22785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22943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EAB1A-3EE4-6242-AED6-40DF1D86B91D}" type="datetimeFigureOut">
              <a:rPr lang="nl-BE" smtClean="0"/>
              <a:t>15/04/20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6BEBF-3713-FF42-95AA-F1ABAD22785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49086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EAB1A-3EE4-6242-AED6-40DF1D86B91D}" type="datetimeFigureOut">
              <a:rPr lang="nl-BE" smtClean="0"/>
              <a:t>15/04/20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6BEBF-3713-FF42-95AA-F1ABAD22785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78374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EAB1A-3EE4-6242-AED6-40DF1D86B91D}" type="datetimeFigureOut">
              <a:rPr lang="nl-BE" smtClean="0"/>
              <a:t>15/04/20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6BEBF-3713-FF42-95AA-F1ABAD22785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69755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6EAB1A-3EE4-6242-AED6-40DF1D86B91D}" type="datetimeFigureOut">
              <a:rPr lang="nl-BE" smtClean="0"/>
              <a:t>15/04/20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F56BEBF-3713-FF42-95AA-F1ABAD22785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2538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0BA04041-CA4A-6B44-87A6-F47F7038A1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091" t="9091"/>
          <a:stretch/>
        </p:blipFill>
        <p:spPr>
          <a:xfrm>
            <a:off x="1" y="10"/>
            <a:ext cx="12191999" cy="6857990"/>
          </a:xfrm>
          <a:prstGeom prst="rect">
            <a:avLst/>
          </a:prstGeom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559A5F2-8BE0-4998-A1E4-1B145465A9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Parallelogram 23">
            <a:extLst>
              <a:ext uri="{FF2B5EF4-FFF2-40B4-BE49-F238E27FC236}">
                <a16:creationId xmlns:a16="http://schemas.microsoft.com/office/drawing/2014/main" id="{3A6596D4-D53C-424F-9F16-CC8686C079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84541" y="0"/>
            <a:ext cx="7315200" cy="6858000"/>
          </a:xfrm>
          <a:prstGeom prst="parallelogram">
            <a:avLst>
              <a:gd name="adj" fmla="val 14937"/>
            </a:avLst>
          </a:prstGeom>
          <a:solidFill>
            <a:schemeClr val="tx1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1BB890B-70D4-42FE-A599-6AEF1A42D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842D646-B58C-43C8-8152-01BC782B72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ctangle 23">
            <a:extLst>
              <a:ext uri="{FF2B5EF4-FFF2-40B4-BE49-F238E27FC236}">
                <a16:creationId xmlns:a16="http://schemas.microsoft.com/office/drawing/2014/main" id="{9772CABD-4211-42AA-B349-D4002E52F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Rectangle 25">
            <a:extLst>
              <a:ext uri="{FF2B5EF4-FFF2-40B4-BE49-F238E27FC236}">
                <a16:creationId xmlns:a16="http://schemas.microsoft.com/office/drawing/2014/main" id="{BBD91630-4DBA-4294-8016-FEB5C3B0C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Isosceles Triangle 33">
            <a:extLst>
              <a:ext uri="{FF2B5EF4-FFF2-40B4-BE49-F238E27FC236}">
                <a16:creationId xmlns:a16="http://schemas.microsoft.com/office/drawing/2014/main" id="{E67D1587-504D-41BC-9D48-B61257BFB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A2704CF-BE27-D348-B9E6-2470E4E25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4200" y="1678665"/>
            <a:ext cx="4569803" cy="236913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5400"/>
              <a:t>Handletteren</a:t>
            </a:r>
          </a:p>
        </p:txBody>
      </p:sp>
      <p:sp>
        <p:nvSpPr>
          <p:cNvPr id="36" name="Rectangle 27">
            <a:extLst>
              <a:ext uri="{FF2B5EF4-FFF2-40B4-BE49-F238E27FC236}">
                <a16:creationId xmlns:a16="http://schemas.microsoft.com/office/drawing/2014/main" id="{8765DD1A-F044-4DE7-8A9B-7C30DC85A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Rectangle 28">
            <a:extLst>
              <a:ext uri="{FF2B5EF4-FFF2-40B4-BE49-F238E27FC236}">
                <a16:creationId xmlns:a16="http://schemas.microsoft.com/office/drawing/2014/main" id="{2FE2170D-72D6-48A8-8E9A-BFF3BF03D0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0" name="Rectangle 29">
            <a:extLst>
              <a:ext uri="{FF2B5EF4-FFF2-40B4-BE49-F238E27FC236}">
                <a16:creationId xmlns:a16="http://schemas.microsoft.com/office/drawing/2014/main" id="{01D19436-094D-463D-AFEA-870FDBD03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2" name="Isosceles Triangle 41">
            <a:extLst>
              <a:ext uri="{FF2B5EF4-FFF2-40B4-BE49-F238E27FC236}">
                <a16:creationId xmlns:a16="http://schemas.microsoft.com/office/drawing/2014/main" id="{9A2DE6E0-967C-4C58-8558-EC08F1138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127185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0ECBFCE8-7D5C-7E4F-BF8D-718B339AA3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56947" y="1131994"/>
            <a:ext cx="6079982" cy="459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7062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204E9D05-6D98-ED45-AFCD-88E2F391DC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76947" y="1131994"/>
            <a:ext cx="6039982" cy="459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3700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84ED5215-C575-8445-8406-A1C0D62092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6848" y="1131994"/>
            <a:ext cx="6100180" cy="459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7255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4256A1D6-78E2-D647-B2EF-123EDBD9D2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86849" y="1131994"/>
            <a:ext cx="6020178" cy="459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9988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BA98B125-FFF1-F143-A43B-96C1863F48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76947" y="1131994"/>
            <a:ext cx="6039982" cy="459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6211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4CEA931D-BB3B-5649-98E1-87C1B2D605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96686" y="1131994"/>
            <a:ext cx="6000504" cy="459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8379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C5D947B1-7633-404F-9481-E087460CEC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36681" y="1131994"/>
            <a:ext cx="6120514" cy="459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5988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1313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290979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2568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534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3425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592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2758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A5EC319D-0FEA-4B95-A3EA-01E35672C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7631" y="-8467"/>
            <a:ext cx="5994369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C27FDE1-4B48-4742-A69E-41440DB6B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19912">
            <a:off x="5012717" y="1190958"/>
            <a:ext cx="7294363" cy="2227730"/>
          </a:xfrm>
        </p:spPr>
        <p:txBody>
          <a:bodyPr anchor="ctr">
            <a:normAutofit/>
          </a:bodyPr>
          <a:lstStyle/>
          <a:p>
            <a:r>
              <a:rPr lang="nl-BE" sz="4800" dirty="0">
                <a:solidFill>
                  <a:srgbClr val="FFFFFF"/>
                </a:solidFill>
              </a:rPr>
              <a:t>Stuur jij jouw naam door?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59512DEE-9024-984D-9D0B-9F0023BFE8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251" y="2113786"/>
            <a:ext cx="3856774" cy="2719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756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28460BD8-AE3F-4AC9-9D0B-717052AA5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4420CFE-F482-466E-9E1E-C78513C0B8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331032B-BD21-4BDA-920C-12E358052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23">
              <a:extLst>
                <a:ext uri="{FF2B5EF4-FFF2-40B4-BE49-F238E27FC236}">
                  <a16:creationId xmlns:a16="http://schemas.microsoft.com/office/drawing/2014/main" id="{E7514DA3-59E7-409E-8A3B-AD097F6E5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5">
              <a:extLst>
                <a:ext uri="{FF2B5EF4-FFF2-40B4-BE49-F238E27FC236}">
                  <a16:creationId xmlns:a16="http://schemas.microsoft.com/office/drawing/2014/main" id="{57B9A2A6-3BE4-4599-9364-F71C5BFD61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4FD744C6-4ED8-4BC9-BF68-6BDF701C5D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7">
              <a:extLst>
                <a:ext uri="{FF2B5EF4-FFF2-40B4-BE49-F238E27FC236}">
                  <a16:creationId xmlns:a16="http://schemas.microsoft.com/office/drawing/2014/main" id="{092C5BAD-C911-4F8F-A1C5-470268BE6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8">
              <a:extLst>
                <a:ext uri="{FF2B5EF4-FFF2-40B4-BE49-F238E27FC236}">
                  <a16:creationId xmlns:a16="http://schemas.microsoft.com/office/drawing/2014/main" id="{B133D0C8-4EC4-424F-8E70-0482D5B1B6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9">
              <a:extLst>
                <a:ext uri="{FF2B5EF4-FFF2-40B4-BE49-F238E27FC236}">
                  <a16:creationId xmlns:a16="http://schemas.microsoft.com/office/drawing/2014/main" id="{7B1532A0-F4B3-4DE8-B18F-740CAAD25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8EFDD162-BBBA-4062-8BBF-53DBA10913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DCFC9E65-3E19-4483-B952-25D29683CA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27577DEC-D9A5-404D-9789-702F4319B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EEA9366-CEA8-4F23-B065-4337F0D83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04A03D6-39B4-4278-9BE1-A07E024499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FBE459AF-3736-4886-82E0-9B5DA427B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B6B88EF-180C-4E39-8A3F-A52E87110C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5">
              <a:extLst>
                <a:ext uri="{FF2B5EF4-FFF2-40B4-BE49-F238E27FC236}">
                  <a16:creationId xmlns:a16="http://schemas.microsoft.com/office/drawing/2014/main" id="{52DFAACF-64D0-4621-8FF4-E2F03C3E8D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5">
              <a:extLst>
                <a:ext uri="{FF2B5EF4-FFF2-40B4-BE49-F238E27FC236}">
                  <a16:creationId xmlns:a16="http://schemas.microsoft.com/office/drawing/2014/main" id="{36611FF0-65B3-49DB-97C6-1B72AAD0FB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7">
              <a:extLst>
                <a:ext uri="{FF2B5EF4-FFF2-40B4-BE49-F238E27FC236}">
                  <a16:creationId xmlns:a16="http://schemas.microsoft.com/office/drawing/2014/main" id="{0F7407FE-86B1-4890-9D80-9406FBF29E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9">
              <a:extLst>
                <a:ext uri="{FF2B5EF4-FFF2-40B4-BE49-F238E27FC236}">
                  <a16:creationId xmlns:a16="http://schemas.microsoft.com/office/drawing/2014/main" id="{EBD42D5B-8F87-45B3-98B3-C66944F92E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F5E04699-59E1-4468-9E7C-83070EEB4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F2AE8F13-9A52-4D7F-9637-321EA7CF32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46EADAFA-F018-1D4F-B6E8-611BEAB99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944" y="3424766"/>
            <a:ext cx="8278382" cy="164630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lang="en-US" sz="5400" dirty="0" err="1"/>
              <a:t>Kies</a:t>
            </a:r>
            <a:r>
              <a:rPr lang="en-US" sz="5400" dirty="0"/>
              <a:t> </a:t>
            </a:r>
            <a:r>
              <a:rPr lang="en-US" sz="5400" dirty="0" err="1"/>
              <a:t>jouw</a:t>
            </a:r>
            <a:r>
              <a:rPr lang="en-US" sz="5400" dirty="0"/>
              <a:t> </a:t>
            </a:r>
            <a:r>
              <a:rPr lang="en-US" sz="5400" dirty="0" err="1"/>
              <a:t>stijl</a:t>
            </a:r>
            <a:r>
              <a:rPr lang="en-US" sz="5400" dirty="0"/>
              <a:t> </a:t>
            </a:r>
            <a:br>
              <a:rPr lang="en-US" sz="5400" dirty="0"/>
            </a:br>
            <a:r>
              <a:rPr lang="en-US" sz="5400" dirty="0" err="1"/>
              <a:t>en</a:t>
            </a:r>
            <a:r>
              <a:rPr lang="en-US" sz="5400" dirty="0"/>
              <a:t> </a:t>
            </a:r>
            <a:br>
              <a:rPr lang="en-US" sz="5400" dirty="0"/>
            </a:br>
            <a:r>
              <a:rPr lang="en-US" sz="5400" dirty="0" err="1"/>
              <a:t>schrijf</a:t>
            </a:r>
            <a:r>
              <a:rPr lang="en-US" sz="5400" dirty="0"/>
              <a:t> </a:t>
            </a:r>
            <a:r>
              <a:rPr lang="en-US" sz="5400" dirty="0" err="1"/>
              <a:t>jouw</a:t>
            </a:r>
            <a:r>
              <a:rPr lang="en-US" sz="5400" dirty="0"/>
              <a:t> naam in die </a:t>
            </a:r>
            <a:r>
              <a:rPr lang="en-US" sz="5400" dirty="0" err="1"/>
              <a:t>stijl</a:t>
            </a:r>
            <a:r>
              <a:rPr lang="en-US" sz="5400" dirty="0"/>
              <a:t> of </a:t>
            </a:r>
            <a:br>
              <a:rPr lang="en-US" sz="5400" dirty="0"/>
            </a:br>
            <a:r>
              <a:rPr lang="en-US" sz="5400" dirty="0" err="1"/>
              <a:t>elke</a:t>
            </a:r>
            <a:r>
              <a:rPr lang="en-US" sz="5400" dirty="0"/>
              <a:t> letter in </a:t>
            </a:r>
            <a:r>
              <a:rPr lang="en-US" sz="5400" dirty="0" err="1"/>
              <a:t>een</a:t>
            </a:r>
            <a:r>
              <a:rPr lang="en-US" sz="5400" dirty="0"/>
              <a:t> </a:t>
            </a:r>
            <a:r>
              <a:rPr lang="en-US" sz="5400" dirty="0" err="1"/>
              <a:t>aparte</a:t>
            </a:r>
            <a:r>
              <a:rPr lang="en-US" sz="5400" dirty="0"/>
              <a:t> </a:t>
            </a:r>
            <a:r>
              <a:rPr lang="en-US" sz="5400" dirty="0" err="1"/>
              <a:t>stijl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2257201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C09D3116-427D-BB42-A687-A21A439213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86849" y="1131994"/>
            <a:ext cx="6020178" cy="459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595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8301227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66C55DA7-1A12-9E45-8253-6F201B870A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6967" y="1131994"/>
            <a:ext cx="5942247" cy="459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08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B9537D9B-74AF-144C-B459-7B703F577E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86849" y="1131994"/>
            <a:ext cx="6020178" cy="459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235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51B4D519-31C0-0E40-99E6-E26EDA5D51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35399" y="1131994"/>
            <a:ext cx="5923078" cy="459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887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8301227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C020F15D-76F1-5241-A9C6-3CDBBC36DB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7839" y="1131994"/>
            <a:ext cx="6000504" cy="459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4819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D79CBE6D-50D8-CC44-B1E1-FA9A4BB433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05769" y="1131994"/>
            <a:ext cx="6182338" cy="459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4409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706F6416-DAC8-C64F-AE57-9A457F3EC1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66981" y="1131994"/>
            <a:ext cx="6059915" cy="459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45484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27</Words>
  <Application>Microsoft Macintosh PowerPoint</Application>
  <PresentationFormat>Breedbeeld</PresentationFormat>
  <Paragraphs>3</Paragraphs>
  <Slides>17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1" baseType="lpstr">
      <vt:lpstr>Arial</vt:lpstr>
      <vt:lpstr>Trebuchet MS</vt:lpstr>
      <vt:lpstr>Wingdings 3</vt:lpstr>
      <vt:lpstr>Facet</vt:lpstr>
      <vt:lpstr>Handletteren</vt:lpstr>
      <vt:lpstr>Kies jouw stijl  en  schrijf jouw naam in die stijl of  elke letter in een aparte stijl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Stuur jij jouw naam door?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Handletteren</dc:title>
  <dc:creator>Glen De Jonge</dc:creator>
  <cp:lastModifiedBy>Glen De Jonge</cp:lastModifiedBy>
  <cp:revision>2</cp:revision>
  <dcterms:created xsi:type="dcterms:W3CDTF">2020-04-14T14:54:03Z</dcterms:created>
  <dcterms:modified xsi:type="dcterms:W3CDTF">2020-04-15T06:43:26Z</dcterms:modified>
</cp:coreProperties>
</file>